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embeddedFontLst>
    <p:embeddedFont>
      <p:font typeface="IBM Plex Sans Medium" pitchFamily="34" charset="0"/>
      <p:regular r:id="rId14"/>
    </p:embeddedFont>
    <p:embeddedFont>
      <p:font typeface="IBM Plex Sans Medium" pitchFamily="34" charset="-122"/>
      <p:regular r:id="rId15"/>
    </p:embeddedFont>
    <p:embeddedFont>
      <p:font typeface="IBM Plex Sans Medium" pitchFamily="34" charset="-120"/>
      <p:regular r:id="rId16"/>
    </p:embeddedFont>
    <p:embeddedFont>
      <p:font typeface="Roboto" panose="02000000000000000000" pitchFamily="34" charset="0"/>
      <p:regular r:id="rId17"/>
    </p:embeddedFont>
    <p:embeddedFont>
      <p:font typeface="Roboto" panose="02000000000000000000" pitchFamily="34" charset="-122"/>
      <p:regular r:id="rId18"/>
    </p:embeddedFont>
    <p:embeddedFont>
      <p:font typeface="Roboto" panose="02000000000000000000" pitchFamily="34" charset="-120"/>
      <p:regular r:id="rId1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人工智能与世界地理：数据驱动的洞察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本次演讲将探讨人工智能如何改变地理研究和应用。通过Kaggle和GitHub项目实例，展示地理数据分析的强大工具。目标是展示AI在解决地理空间问题中的巨大潜力。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1369576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4D4D1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作者：Yijie </a:t>
            </a:r>
            <a:r>
              <a:rPr lang="en-US" sz="2200" b="1" dirty="0">
                <a:solidFill>
                  <a:srgbClr val="D4D4D1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Liu</a:t>
            </a:r>
            <a:endParaRPr lang="en-US" sz="2200" b="1" dirty="0">
              <a:solidFill>
                <a:srgbClr val="D4D4D1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AI在地理空间数据分析中的基础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5" name="Text 2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地理空间数据类型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154448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遥感影像、GIS数据、位置数据等是分析的基础。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8" name="Text 5"/>
          <p:cNvSpPr/>
          <p:nvPr/>
        </p:nvSpPr>
        <p:spPr>
          <a:xfrm>
            <a:off x="5422583" y="36640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常用AI技术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154448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机器学习、深度学习、自然语言处理等技术赋能地理分析。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1" name="Text 8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常用Python库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GeoPandas、Rasterio、Scikit-learn、TensorFlow等工具助力分析。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197233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Kaggle项目案例：卫星图像识别与土地利用分类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项目介绍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利用卫星图像数据进行土地利用分类。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AI模型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CNN模型识别地物，随机森林分类土地利用类型。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应用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广泛应用于城市规划、环境保护、农业监测等领域。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10695146" cy="6331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Kaggle项目案例：基于位置数据的交通流量预测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数据收集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收集出租车和公交车的GPS数据。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模型训练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使用RNN和LSTM网络捕捉时间序列依赖，预测交通流量。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优化应用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应用于智能交通系统、路线优化，缓解交通拥堵。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134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GitHub项目案例：地理文本挖掘与情感分析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92906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722852"/>
            <a:ext cx="22919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地理信息提取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929063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4722852"/>
            <a:ext cx="229207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情感分析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929063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4722852"/>
            <a:ext cx="22919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多源数据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6280190" y="533233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从社交媒体数据中提取地理信息并进行情感分析，可应用于旅游推荐、危机事件检测、舆情监控。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71178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AI在环境监测中的应用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无人机遥感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评估森林健康。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气象数据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预测空气质量。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实际应用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环境污染预警、生态保护、资源管理。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834"/>
            <a:ext cx="571178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AI在城市规划中的应用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80241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484B51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167" y="3084909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3107055"/>
            <a:ext cx="170033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人口普查数据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3080861" y="3672959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</p:spPr>
      </p:sp>
      <p:sp>
        <p:nvSpPr>
          <p:cNvPr id="7" name="Shape 4"/>
          <p:cNvSpPr/>
          <p:nvPr/>
        </p:nvSpPr>
        <p:spPr>
          <a:xfrm>
            <a:off x="793790" y="3801547"/>
            <a:ext cx="4347567" cy="807958"/>
          </a:xfrm>
          <a:prstGeom prst="roundRect">
            <a:avLst>
              <a:gd name="adj" fmla="val 4211"/>
            </a:avLst>
          </a:prstGeom>
          <a:solidFill>
            <a:srgbClr val="484B51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089" y="4006215"/>
            <a:ext cx="318968" cy="39862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1" y="4028361"/>
            <a:ext cx="141696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建筑物数据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254704" y="4594265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</p:spPr>
      </p:sp>
      <p:sp>
        <p:nvSpPr>
          <p:cNvPr id="11" name="Shape 7"/>
          <p:cNvSpPr/>
          <p:nvPr/>
        </p:nvSpPr>
        <p:spPr>
          <a:xfrm>
            <a:off x="793790" y="4722852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484B51"/>
          </a:solidFill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11" y="4927521"/>
            <a:ext cx="318968" cy="39862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42014" y="4949666"/>
            <a:ext cx="113359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实际应用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5785961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利用AI分析人口普查数据预测城市发展趋势，基于建筑物数据识别城市功能区。可应用于交通规划、公共设施布局、住房需求预测。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667</Words>
  <Application>WPS 文字</Application>
  <PresentationFormat>On-screen Show (16:9)</PresentationFormat>
  <Paragraphs>88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30" baseType="lpstr">
      <vt:lpstr>Arial</vt:lpstr>
      <vt:lpstr>宋体</vt:lpstr>
      <vt:lpstr>Wingdings</vt:lpstr>
      <vt:lpstr>IBM Plex Sans Medium</vt:lpstr>
      <vt:lpstr>IBM Plex Sans Medium</vt:lpstr>
      <vt:lpstr>IBM Plex Sans Medium</vt:lpstr>
      <vt:lpstr>Roboto</vt:lpstr>
      <vt:lpstr>Roboto</vt:lpstr>
      <vt:lpstr>Roboto</vt:lpstr>
      <vt:lpstr>Roboto Bold</vt:lpstr>
      <vt:lpstr>苹方-简</vt:lpstr>
      <vt:lpstr>Roboto Bold</vt:lpstr>
      <vt:lpstr>Roboto Bold</vt:lpstr>
      <vt:lpstr>宋体</vt:lpstr>
      <vt:lpstr>汉仪书宋二KW</vt:lpstr>
      <vt:lpstr>Calibri</vt:lpstr>
      <vt:lpstr>Helvetica Neue</vt:lpstr>
      <vt:lpstr>微软雅黑</vt:lpstr>
      <vt:lpstr>汉仪旗黑</vt:lpstr>
      <vt:lpstr>Arial Unicode MS</vt:lpstr>
      <vt:lpstr>等线</vt:lpstr>
      <vt:lpstr>汉仪中等线KW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刘逸杰</cp:lastModifiedBy>
  <cp:revision>2</cp:revision>
  <dcterms:created xsi:type="dcterms:W3CDTF">2025-04-21T10:55:54Z</dcterms:created>
  <dcterms:modified xsi:type="dcterms:W3CDTF">2025-04-21T10:55:54Z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C9232597F6D05D1F3A24066839757D33_42</vt:lpwstr>
  </property>
  <property fmtid="{D5CDD505-2E9C-101B-9397-08002B2CF9AE}" pid="3" name="KSOProductBuildVer">
    <vt:lpwstr>2052-6.13.2.8918</vt:lpwstr>
  </property>
</Properties>
</file>